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pPr marL="182880" indent="0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Достопримечательности города Новосибирска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048872" cy="10081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города Новосибирска «Детский сад № 414 комбинированного вида «Чебурашка»</a:t>
            </a: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3491880" y="3645024"/>
            <a:ext cx="53206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профессиональный конкурс методических материалов «Мой край родной»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7"/>
          <p:cNvSpPr txBox="1">
            <a:spLocks/>
          </p:cNvSpPr>
          <p:nvPr/>
        </p:nvSpPr>
        <p:spPr>
          <a:xfrm>
            <a:off x="3511556" y="4653136"/>
            <a:ext cx="53206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Балталаева А.С. воспитатель высшей категории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Т.С. Учитель-логопед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И.В. воспитатель высшей категории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2843808" y="6093296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Новосибирск, 2019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Бугринский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</a:t>
            </a:r>
            <a:endParaRPr lang="ru-RU" sz="4000" b="1" dirty="0"/>
          </a:p>
        </p:txBody>
      </p:sp>
      <p:pic>
        <p:nvPicPr>
          <p:cNvPr id="3" name="Рисунок 2" descr="http://itd3.mycdn.me/image?id=835342189537&amp;t=20&amp;plc=WEB&amp;tkn=*abhudRZDYI9eKM6ldCU-rGcwRa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12777"/>
            <a:ext cx="7668852" cy="523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Метромост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td1.mycdn.me/image?id=834705759869&amp;t=20&amp;plc=WEB&amp;tkn=*3AzOYRx9G19uxPRIwe8X-ujqU9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53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Димитровский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vseon.com/images/articles/161/017-infr-mosty/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5450"/>
          <a:stretch/>
        </p:blipFill>
        <p:spPr bwMode="auto">
          <a:xfrm>
            <a:off x="683568" y="1196752"/>
            <a:ext cx="7812868" cy="554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3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мост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photo-kwi.ru/media/dsc_6898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7992888" cy="538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5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Михайловская набережная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eved.ru/uploads/posts/2014-02/1392700960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1700808"/>
            <a:ext cx="8316924" cy="498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Прогулочные дорожки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deas.vdolevke.ru/i/photos/full/armanymyza-osh-keldz-dobro-pozhalovat-v-mechtu_21vBlN8Dz22pVgKAbs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645673" cy="497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«Городское начало»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opparki.ru/wp-content/uploads/2018/11/ec88f5c8cde954b3242a467703009f2b73612a98_2000-1024x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5" y="1484784"/>
            <a:ext cx="8172908" cy="512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 обозрения на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набережной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hoto-kwi.ru/media/dsc_2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3032" cy="518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Вечерняя набережная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usmuseumvrm.ru/data/city_walks/n_novgorod_cbs/nizhegorodskiy_kreml/progulki_po_kremlyu/11042_foto_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0453"/>
            <a:ext cx="7920880" cy="528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Плывучие фонтаны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parnas-tour.com/assets/images/OBZORNIE-EKSKURSII/FONTANI-VEChERNEGO-GORODA/FONTAN-PLAVUChIJ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6" y="1268760"/>
            <a:ext cx="784877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4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Вокзал Новосибирск - Главный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66" y="1196752"/>
            <a:ext cx="7958267" cy="548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1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фонтаны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novayagazeta-ug.ru/system/files/styles/body_main_img_570/private/articles/06-2015/picturecontentpide97fet52c268b.jpeg?itok=-dGeibq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91264" cy="536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Вокзал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0" y="1591056"/>
            <a:ext cx="8649380" cy="5157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4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price-altai.ru/uploads/2014/01/07154619ba5479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79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Ленина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79401"/>
            <a:ext cx="7488832" cy="548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8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Ленина</a:t>
            </a:r>
            <a:endParaRPr lang="ru-RU" sz="4000" dirty="0"/>
          </a:p>
        </p:txBody>
      </p:sp>
      <p:pic>
        <p:nvPicPr>
          <p:cNvPr id="3" name="Рисунок 2" descr="http://xn--80ahclcogc6ci4h.xn--90anlfbebar6i.xn--p1ai/images/military/military/photo/NovosibirskRed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7" y="1412776"/>
            <a:ext cx="767848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театр оперы и балета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344816" cy="523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omax.ru/upload/iblock/892/teatr_operi_i_bale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6151"/>
            <a:ext cx="8064896" cy="537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Коммунальный мост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g.lookmytrips.com/images/look5lp0/big-57f11b2cff93675c0005fd0f-580f43fa22311-1c0ugvq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7" y="1268760"/>
            <a:ext cx="7992888" cy="544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0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99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Достопримечательности города Новосибирска</vt:lpstr>
      <vt:lpstr>Вокзал Новосибирск - Главный</vt:lpstr>
      <vt:lpstr>Вокзал</vt:lpstr>
      <vt:lpstr>НОВОСИБИРСКИЙ ГОСУДАРСТВЕННЫЙ ЦИРК </vt:lpstr>
      <vt:lpstr>Площадь Ленина</vt:lpstr>
      <vt:lpstr>Площадь Ленина</vt:lpstr>
      <vt:lpstr>Новосибирский государственный театр оперы и балета </vt:lpstr>
      <vt:lpstr>НОВАТ</vt:lpstr>
      <vt:lpstr>Коммунальный мост</vt:lpstr>
      <vt:lpstr>Бугринский мост</vt:lpstr>
      <vt:lpstr>Метромост</vt:lpstr>
      <vt:lpstr>Димитровский мост</vt:lpstr>
      <vt:lpstr>Железнодорожный мост</vt:lpstr>
      <vt:lpstr>Михайловская набережная</vt:lpstr>
      <vt:lpstr>Прогулочные дорожки</vt:lpstr>
      <vt:lpstr>Парк «Городское начало»</vt:lpstr>
      <vt:lpstr>Колесо обозрения на набережной</vt:lpstr>
      <vt:lpstr>Вечерняя набережная</vt:lpstr>
      <vt:lpstr>Плывучие фонтаны</vt:lpstr>
      <vt:lpstr>Цветные фонтаны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города Новосибирска</dc:title>
  <dc:creator>логопед</dc:creator>
  <cp:lastModifiedBy>веда</cp:lastModifiedBy>
  <cp:revision>16</cp:revision>
  <dcterms:created xsi:type="dcterms:W3CDTF">2019-04-29T08:35:55Z</dcterms:created>
  <dcterms:modified xsi:type="dcterms:W3CDTF">2019-04-30T06:31:31Z</dcterms:modified>
</cp:coreProperties>
</file>