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8" r:id="rId1"/>
    <p:sldMasterId id="2147484140" r:id="rId2"/>
    <p:sldMasterId id="2147484152" r:id="rId3"/>
  </p:sldMasterIdLst>
  <p:notesMasterIdLst>
    <p:notesMasterId r:id="rId16"/>
  </p:notesMasterIdLst>
  <p:sldIdLst>
    <p:sldId id="281" r:id="rId4"/>
    <p:sldId id="282" r:id="rId5"/>
    <p:sldId id="257" r:id="rId6"/>
    <p:sldId id="258" r:id="rId7"/>
    <p:sldId id="276" r:id="rId8"/>
    <p:sldId id="260" r:id="rId9"/>
    <p:sldId id="275" r:id="rId10"/>
    <p:sldId id="263" r:id="rId11"/>
    <p:sldId id="277" r:id="rId12"/>
    <p:sldId id="278" r:id="rId13"/>
    <p:sldId id="28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66" d="100"/>
          <a:sy n="66" d="100"/>
        </p:scale>
        <p:origin x="-2934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FBD6-8FAB-409C-82BF-CD5EBBC0FB27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B7A8-47E0-4A70-B08B-014C5D870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05A5-35ED-482C-9161-950B41107915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0C7E-E0F3-4BF4-862B-E70101BD3FEC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BEA-D159-4C01-8C95-1A11BC23CF32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4D9-86B1-482D-85CA-A20F8BAEDE46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05A5-35ED-482C-9161-950B41107915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0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4D9-86B1-482D-85CA-A20F8BAEDE46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3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C19C-E301-4B81-8719-A13C8765B88B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13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4547-0806-4420-A91C-EA1082C842A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7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65E-F714-43B9-AC00-86D313906FE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1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626E-2B4A-4E56-8833-554A341FC37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D346-E9FB-4F38-8FEA-206DE87E61B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5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C19C-E301-4B81-8719-A13C8765B88B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5155-5893-4F77-8DB8-5E56789CB0A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54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06E8-87A1-4590-B845-5AC6AC6D664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01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0C7E-E0F3-4BF4-862B-E70101BD3FE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7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BEA-D159-4C01-8C95-1A11BC23CF3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4547-0806-4420-A91C-EA1082C842A4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65E-F714-43B9-AC00-86D313906FE0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626E-2B4A-4E56-8833-554A341FC37B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D346-E9FB-4F38-8FEA-206DE87E61B9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5155-5893-4F77-8DB8-5E56789CB0A2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06E8-87A1-4590-B845-5AC6AC6D664E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C479F-04FC-4122-BC82-6E9524DE2ADB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C371-3EE9-441D-A6AF-3FA6AA524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8051-F827-4488-A348-7F15070FA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74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C479F-04FC-4122-BC82-6E9524DE2A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11.08.2016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0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66.fsin.su/upload/territory/Sverdlovsk/70%20%D0%BB%D0%B5%D1%82%20%D0%9F%D0%BE%D0%B1%D0%B5%D0%B4%D1%8B/70%20%D0%BB%D0%B5%D1%82%20%D0%9F%D0%BE%D0%B1%D0%B5%D0%B4%D1%8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5979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работы: Воспитатель МКДОУ № 414 - </a:t>
            </a:r>
            <a:r>
              <a:rPr lang="ru-RU" dirty="0" err="1" smtClean="0"/>
              <a:t>Балталаева</a:t>
            </a:r>
            <a:r>
              <a:rPr lang="ru-RU" dirty="0" smtClean="0"/>
              <a:t>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 descr="Они сражались за Родин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88"/>
            <a:ext cx="6929485" cy="421484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357166"/>
            <a:ext cx="7215238" cy="11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22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«Они сражались за Родину»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Заельцовский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629855" cy="465953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357166"/>
            <a:ext cx="50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Обелиск</a:t>
            </a:r>
            <a:r>
              <a:rPr lang="ru-RU" sz="2400" b="1" i="1" dirty="0" smtClean="0">
                <a:solidFill>
                  <a:srgbClr val="002060"/>
                </a:solidFill>
              </a:rPr>
              <a:t> памяти об ушедших на Великую Отечественную войну жителях Нижней Ельцовки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714620"/>
            <a:ext cx="2743200" cy="1162050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Спасибо за Победу.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2743200" cy="4572000"/>
          </a:xfrm>
        </p:spPr>
        <p:txBody>
          <a:bodyPr vert="vert270"/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714488"/>
            <a:ext cx="5184790" cy="4125923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5-конечная звезда 8"/>
          <p:cNvSpPr/>
          <p:nvPr/>
        </p:nvSpPr>
        <p:spPr>
          <a:xfrm>
            <a:off x="285720" y="1214422"/>
            <a:ext cx="1214446" cy="11430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5500702"/>
            <a:ext cx="571504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47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осибирск - Самарский связистЪ - Photo.Qip.ru / id: va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714356"/>
            <a:ext cx="4367223" cy="566738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7143768" y="1285860"/>
            <a:ext cx="1643074" cy="1500198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642918"/>
            <a:ext cx="928694" cy="928694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928662" y="4857760"/>
            <a:ext cx="642942" cy="500066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72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039" y="2204864"/>
            <a:ext cx="4101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Первомайский рай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643050"/>
            <a:ext cx="7000924" cy="464344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43042" y="285728"/>
            <a:ext cx="5000660" cy="11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22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Монумент Славы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первомайцам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погибшим в 1941-1945 гг.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1" name="Рисунок 10" descr="памятник Покрышкин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619888" cy="471490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428604"/>
            <a:ext cx="6832289" cy="11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22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трижды Герою Советского Союза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маршалу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Покрышкину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Александру Ивановичу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857232"/>
            <a:ext cx="4429156" cy="557216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2132" y="2500306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«Вальс Победы» находится в Новосибирске,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сквере у Дворца культуры «Академия».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Советский район)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928670"/>
            <a:ext cx="3050546" cy="300228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071678"/>
            <a:ext cx="4337685" cy="29165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279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50057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Мемориальный ансамбль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Подвигу сибиряков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Великую Отечественную войну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1941</a:t>
            </a:r>
            <a:r>
              <a:rPr lang="ru-RU" sz="24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1945 гг.</a:t>
            </a:r>
            <a:r>
              <a:rPr lang="ru-RU" sz="24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(Монумент Славы)</a:t>
            </a:r>
            <a:endParaRPr lang="ru-RU" sz="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616530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642918"/>
            <a:ext cx="5399727" cy="364333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57290" y="4572008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общероссийской акции «Бессмертный полк», впервые появившийся в 2013 году в Новосибирске, ежегодно возлагают цветы у Мемориала Славы.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с фотографиями своих родственников колонной проходят на параде Победы, чтобы воздать дань героям Великой Отечественной войны, отдавшим свою жизнь за Родину.</a:t>
            </a: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785794"/>
            <a:ext cx="6858048" cy="40005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71670" y="4929198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сибирских дивизий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Героев-новосибирцев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572396" y="5143512"/>
            <a:ext cx="857256" cy="928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 descr="легендарная катюш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6357982" cy="460058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5-конечная звезда 3"/>
          <p:cNvSpPr/>
          <p:nvPr/>
        </p:nvSpPr>
        <p:spPr>
          <a:xfrm>
            <a:off x="642910" y="785794"/>
            <a:ext cx="785818" cy="6429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429652" y="5500702"/>
            <a:ext cx="500066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5716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Калининский район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Монумент Воинской Славы Великой Победы «Легендарная «Катюша»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171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Поток</vt:lpstr>
      <vt:lpstr>Тема Office</vt:lpstr>
      <vt:lpstr>1_Поток</vt:lpstr>
      <vt:lpstr>Презентация PowerPoint</vt:lpstr>
      <vt:lpstr>Презентация PowerPoint</vt:lpstr>
      <vt:lpstr>Презентация PowerPoint</vt:lpstr>
      <vt:lpstr>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Победу.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через приобщение к народной культуре</dc:title>
  <cp:lastModifiedBy>UserXP</cp:lastModifiedBy>
  <cp:revision>66</cp:revision>
  <dcterms:modified xsi:type="dcterms:W3CDTF">2016-08-11T17:00:16Z</dcterms:modified>
</cp:coreProperties>
</file>