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4" r:id="rId8"/>
    <p:sldId id="262" r:id="rId9"/>
    <p:sldId id="278" r:id="rId10"/>
    <p:sldId id="263" r:id="rId11"/>
    <p:sldId id="270" r:id="rId12"/>
    <p:sldId id="272" r:id="rId13"/>
    <p:sldId id="279" r:id="rId14"/>
    <p:sldId id="264" r:id="rId15"/>
    <p:sldId id="275" r:id="rId16"/>
    <p:sldId id="265" r:id="rId17"/>
    <p:sldId id="276" r:id="rId18"/>
    <p:sldId id="277" r:id="rId19"/>
    <p:sldId id="266" r:id="rId20"/>
    <p:sldId id="267" r:id="rId21"/>
    <p:sldId id="26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рмек" initials="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404664"/>
            <a:ext cx="7772400" cy="1008112"/>
          </a:xfrm>
        </p:spPr>
        <p:txBody>
          <a:bodyPr>
            <a:noAutofit/>
          </a:bodyPr>
          <a:lstStyle/>
          <a:p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ГОРОДА НОВОСИБИРСКА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1521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Постояннодействующий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начинающего педагога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8478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414 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 «ЧЕБУРАШКА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93096"/>
            <a:ext cx="792088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«Приобщаем дошкольников к общечеловеческим ценностям, используя нетрадиционные формы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Выполнила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Балталаева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А.С.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3-й </a:t>
            </a:r>
            <a:r>
              <a:rPr lang="ru-RU" sz="3600" b="1" i="1" dirty="0">
                <a:solidFill>
                  <a:srgbClr val="FF0000"/>
                </a:solidFill>
              </a:rPr>
              <a:t>тайм.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i="1" dirty="0"/>
              <a:t>Игра «Внимание, угадай-ка</a:t>
            </a:r>
            <a:r>
              <a:rPr lang="ru-RU" sz="3600" i="1" dirty="0" smtClean="0"/>
              <a:t>»:</a:t>
            </a:r>
            <a:endParaRPr lang="ru-RU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6422" r="37113" b="1741"/>
          <a:stretch/>
        </p:blipFill>
        <p:spPr bwMode="auto">
          <a:xfrm>
            <a:off x="5035761" y="1916832"/>
            <a:ext cx="3384376" cy="456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060848"/>
            <a:ext cx="3816424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этой серии 4 картинки, но в них заложена какая-то закономерность изменения фигур. Эту закономерность и должен уловить ребенок. С этой целью ему показывают по очереди только 3 первых фигуры-задания, а 4-ю должен нарисовать сам, не видя рисунка.</a:t>
            </a:r>
          </a:p>
        </p:txBody>
      </p:sp>
    </p:spTree>
    <p:extLst>
      <p:ext uri="{BB962C8B-B14F-4D97-AF65-F5344CB8AC3E}">
        <p14:creationId xmlns:p14="http://schemas.microsoft.com/office/powerpoint/2010/main" val="40681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i="1" dirty="0" smtClean="0"/>
              <a:t>Игра </a:t>
            </a:r>
            <a:r>
              <a:rPr lang="ru-RU" sz="3200" i="1" dirty="0"/>
              <a:t>«Точечки»:</a:t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7" y="2060848"/>
            <a:ext cx="59372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41" y="2060848"/>
            <a:ext cx="59084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789039"/>
            <a:ext cx="7833193" cy="23371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176213">
              <a:buNone/>
            </a:pP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48 квадратов: синие - точки от 0 до 11, расположенные линейно; розовые - точки от 0 до 11, расположенные по окружности и в центре; желтые - точки от 0 до 11, расположенные по треугольнику; белые - цифры от 0 до 11.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895D1D"/>
                </a:solidFill>
              </a:rPr>
              <a:t/>
            </a:r>
            <a:br>
              <a:rPr lang="ru-RU" sz="3200" dirty="0" smtClean="0">
                <a:solidFill>
                  <a:srgbClr val="895D1D"/>
                </a:solidFill>
              </a:rPr>
            </a:br>
            <a:r>
              <a:rPr lang="ru-RU" sz="3200" i="1" dirty="0" smtClean="0">
                <a:solidFill>
                  <a:srgbClr val="895D1D"/>
                </a:solidFill>
              </a:rPr>
              <a:t>Игра </a:t>
            </a:r>
            <a:r>
              <a:rPr lang="ru-RU" sz="3200" i="1" dirty="0">
                <a:solidFill>
                  <a:srgbClr val="895D1D"/>
                </a:solidFill>
              </a:rPr>
              <a:t>«Кубики для всех»:</a:t>
            </a:r>
            <a:br>
              <a:rPr lang="ru-RU" sz="3200" i="1" dirty="0">
                <a:solidFill>
                  <a:srgbClr val="895D1D"/>
                </a:solidFill>
              </a:rPr>
            </a:b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1" y="1928802"/>
            <a:ext cx="8186831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1802" y="3244334"/>
            <a:ext cx="32199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/>
                </a:solidFill>
              </a:rPr>
              <a:t>Кто автор этих игр?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557987" cy="25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643314"/>
            <a:ext cx="2252464" cy="30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 Никитин Борис Павлович</a:t>
            </a:r>
          </a:p>
          <a:p>
            <a:r>
              <a:rPr lang="ru-RU" dirty="0" smtClean="0"/>
              <a:t>«Ступеньки творчества, или развивающие игры».</a:t>
            </a:r>
            <a:endParaRPr lang="ru-RU" dirty="0"/>
          </a:p>
        </p:txBody>
      </p:sp>
      <p:pic>
        <p:nvPicPr>
          <p:cNvPr id="2050" name="Picture 2" descr="F:\Никитин Борис Павло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76" y="4051808"/>
            <a:ext cx="174498" cy="252984"/>
          </a:xfrm>
          <a:prstGeom prst="rect">
            <a:avLst/>
          </a:prstGeom>
          <a:noFill/>
        </p:spPr>
      </p:pic>
      <p:pic>
        <p:nvPicPr>
          <p:cNvPr id="2051" name="Picture 3" descr="F:\Никитин Борис Павло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1071538" y="1928802"/>
            <a:ext cx="305505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0245" y="3140968"/>
            <a:ext cx="7756263" cy="1656184"/>
          </a:xfrm>
        </p:spPr>
        <p:txBody>
          <a:bodyPr/>
          <a:lstStyle/>
          <a:p>
            <a:r>
              <a:rPr lang="ru-RU" sz="2800" dirty="0" smtClean="0"/>
              <a:t>В какой педагогике ребенок сначала замечает какой-то феномен, затем его наблюдает и описывает, а лишь потом его объясняет воспитатель, учитель?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4-й тайм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4250" y="3319457"/>
            <a:ext cx="7272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tx2"/>
                </a:solidFill>
              </a:rPr>
              <a:t>             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У истоков движения стоял ученый и                               философ Рудольф Штайнер.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965420"/>
            <a:ext cx="3096344" cy="41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1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1239" y="2708920"/>
            <a:ext cx="7756263" cy="1512168"/>
          </a:xfrm>
        </p:spPr>
        <p:txBody>
          <a:bodyPr/>
          <a:lstStyle/>
          <a:p>
            <a:r>
              <a:rPr lang="ru-RU" sz="2800" dirty="0" smtClean="0"/>
              <a:t>Задание</a:t>
            </a:r>
            <a:r>
              <a:rPr lang="ru-RU" sz="2800" dirty="0"/>
              <a:t>: в канун праздника 8 Марта вам надо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с детьми </a:t>
            </a:r>
            <a:r>
              <a:rPr lang="ru-RU" sz="2800" dirty="0"/>
              <a:t>изготовить подарки мамам.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Как </a:t>
            </a:r>
            <a:r>
              <a:rPr lang="ru-RU" sz="2800" dirty="0"/>
              <a:t>вы попросите детей это сделать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371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5-й тайм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027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Методика Игоря Петровича </a:t>
            </a:r>
            <a:r>
              <a:rPr lang="ru-RU" dirty="0" smtClean="0">
                <a:solidFill>
                  <a:schemeClr val="tx2"/>
                </a:solidFill>
              </a:rPr>
              <a:t>Иванова близка к методике </a:t>
            </a:r>
            <a:r>
              <a:rPr lang="ru-RU" dirty="0" err="1" smtClean="0">
                <a:solidFill>
                  <a:schemeClr val="tx2"/>
                </a:solidFill>
              </a:rPr>
              <a:t>Вальдорфской</a:t>
            </a:r>
            <a:r>
              <a:rPr lang="ru-RU" dirty="0" smtClean="0">
                <a:solidFill>
                  <a:schemeClr val="tx2"/>
                </a:solidFill>
              </a:rPr>
              <a:t>  школы и создана на основе воспитания по коммунарской методике.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080665" cy="43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3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3001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Игра</a:t>
            </a:r>
            <a:r>
              <a:rPr lang="ru-RU" sz="3600" i="1" dirty="0"/>
              <a:t>: «Театр импровизаций»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5" name="Рисунок 4" descr="C:\Users\123\Desktop\image (1).jpg"/>
          <p:cNvPicPr/>
          <p:nvPr/>
        </p:nvPicPr>
        <p:blipFill>
          <a:blip r:embed="rId2"/>
          <a:srcRect r="-1" b="6060"/>
          <a:stretch>
            <a:fillRect/>
          </a:stretch>
        </p:blipFill>
        <p:spPr bwMode="auto">
          <a:xfrm rot="-900000">
            <a:off x="276592" y="4183905"/>
            <a:ext cx="22145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image (6).jpg"/>
          <p:cNvPicPr/>
          <p:nvPr/>
        </p:nvPicPr>
        <p:blipFill>
          <a:blip r:embed="rId3"/>
          <a:srcRect l="13658" t="19016" r="20005" b="8091"/>
          <a:stretch>
            <a:fillRect/>
          </a:stretch>
        </p:blipFill>
        <p:spPr bwMode="auto">
          <a:xfrm>
            <a:off x="3500430" y="378619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23\Desktop\image (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72074"/>
            <a:ext cx="1870711" cy="15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23\Desktop\image (8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0024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23\Desktop\ima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643050"/>
            <a:ext cx="2039305" cy="201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23\Desktop\image (4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5452110"/>
            <a:ext cx="1811401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23\Desktop\image (3).jpg"/>
          <p:cNvPicPr/>
          <p:nvPr/>
        </p:nvPicPr>
        <p:blipFill>
          <a:blip r:embed="rId8"/>
          <a:srcRect l="16300" r="16175"/>
          <a:stretch>
            <a:fillRect/>
          </a:stretch>
        </p:blipFill>
        <p:spPr bwMode="auto">
          <a:xfrm>
            <a:off x="7072330" y="3500438"/>
            <a:ext cx="1857388" cy="306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23\Desktop\image (7).jpg"/>
          <p:cNvPicPr/>
          <p:nvPr/>
        </p:nvPicPr>
        <p:blipFill>
          <a:blip r:embed="rId9"/>
          <a:srcRect l="32461" r="21166"/>
          <a:stretch>
            <a:fillRect/>
          </a:stretch>
        </p:blipFill>
        <p:spPr bwMode="auto">
          <a:xfrm>
            <a:off x="3357554" y="2000240"/>
            <a:ext cx="2571768" cy="232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04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946" y="2056202"/>
            <a:ext cx="7756263" cy="2376264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Задание</a:t>
            </a:r>
            <a:r>
              <a:rPr lang="ru-RU" sz="2800" dirty="0"/>
              <a:t>: все превращаются:</a:t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4606" y="347785"/>
            <a:ext cx="232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6-й тайм.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0172" y="951625"/>
            <a:ext cx="511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Игра «Один, два, три, четыре».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6216" y="3895808"/>
            <a:ext cx="539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Игра </a:t>
            </a:r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«Встань по пальцам».</a:t>
            </a:r>
          </a:p>
        </p:txBody>
      </p:sp>
      <p:pic>
        <p:nvPicPr>
          <p:cNvPr id="1026" name="Picture 2" descr="C:\Documents and Settings\UserXP\Рабочий стол\BigSmi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92" y="2408032"/>
            <a:ext cx="1320353" cy="14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XP\Рабочий стол\exhausted-smiley-emoticon_747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4" y="1700705"/>
            <a:ext cx="4242203" cy="30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UserXP\Рабочий стол\1191822735_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08" y="2333931"/>
            <a:ext cx="1433504" cy="14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UserXP\Рабочий стол\udivlen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8" y="2501141"/>
            <a:ext cx="1486385" cy="14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Documents and Settings\UserXP\Рабочий стол\man-victo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20" y="4563981"/>
            <a:ext cx="2450225" cy="22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Documents and Settings\UserXP\Рабочий стол\man-victo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18" y="4293672"/>
            <a:ext cx="2450225" cy="22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Documents and Settings\UserXP\Рабочий стол\dT4oGLaX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2" y="4915026"/>
            <a:ext cx="821013" cy="15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содействовать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формированию у педагогов 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характерных чертах и основных компонентах педагогических технологий и методик известных педагогов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и приемы различных методик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Цели:</a:t>
            </a:r>
          </a:p>
        </p:txBody>
      </p:sp>
    </p:spTree>
    <p:extLst>
      <p:ext uri="{BB962C8B-B14F-4D97-AF65-F5344CB8AC3E}">
        <p14:creationId xmlns:p14="http://schemas.microsoft.com/office/powerpoint/2010/main" val="17698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Противопоказано: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Опекать детей (ни жестко, ни мягко);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Индивидуальная работа взрослого с ребенком (когда инициатива в руках взрослого, то и ребенок быстро к этому привыкает, как к ходьбе на костылях);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Организовывать разновозрастные группы;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Отношения несерьезные, неравноправные, конфликтные;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Наличие конспекта, в котором все конкретно прописано;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 Разграничение по половому признаку;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 Достигать результатов чередой повторов;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 Педагогу быть в роли судьи;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9. Долгое время находиться в статичной позе.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- Какая методика предполагает эти игры? </a:t>
            </a:r>
          </a:p>
        </p:txBody>
      </p:sp>
    </p:spTree>
    <p:extLst>
      <p:ext uri="{BB962C8B-B14F-4D97-AF65-F5344CB8AC3E}">
        <p14:creationId xmlns:p14="http://schemas.microsoft.com/office/powerpoint/2010/main" val="25247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60174"/>
            <a:ext cx="7756263" cy="4032448"/>
          </a:xfrm>
        </p:spPr>
        <p:txBody>
          <a:bodyPr/>
          <a:lstStyle/>
          <a:p>
            <a:r>
              <a:rPr lang="ru-RU" sz="2800" dirty="0" smtClean="0"/>
              <a:t>Задание</a:t>
            </a:r>
            <a:r>
              <a:rPr lang="ru-RU" sz="2800" dirty="0"/>
              <a:t>: дети вышли на прогулку и взяли с </a:t>
            </a:r>
            <a:r>
              <a:rPr lang="ru-RU" sz="2800" dirty="0" smtClean="0"/>
              <a:t>собой.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Что дети </a:t>
            </a:r>
            <a:r>
              <a:rPr lang="ru-RU" sz="2800" dirty="0"/>
              <a:t>взяли с собой на прогулку? </a:t>
            </a:r>
            <a:br>
              <a:rPr lang="ru-RU" sz="2800" dirty="0"/>
            </a:br>
            <a:r>
              <a:rPr lang="ru-RU" sz="2800" dirty="0"/>
              <a:t>- Что развивают данные игры</a:t>
            </a:r>
            <a:r>
              <a:rPr lang="ru-RU" sz="2800" dirty="0" smtClean="0"/>
              <a:t>?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Блок-схема: задержка 3"/>
          <p:cNvSpPr/>
          <p:nvPr/>
        </p:nvSpPr>
        <p:spPr>
          <a:xfrm rot="5400000">
            <a:off x="1331640" y="3284984"/>
            <a:ext cx="612140" cy="61214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2771800" y="3309648"/>
            <a:ext cx="666750" cy="666750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51102" y="3284984"/>
            <a:ext cx="676275" cy="66675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5362942" y="3469884"/>
            <a:ext cx="701675" cy="26733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3246" y="323945"/>
            <a:ext cx="1896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7-й тайм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3671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Путешествие по </a:t>
            </a:r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Фанталии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(ТРИЗ в ДОУ)</a:t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Игра «Дети на прогулке</a:t>
            </a:r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lang="ru-RU" sz="28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88490" y="2708920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 — наследник огромного богатства: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общечеловеческого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опыта, общечеловеческих ценностей. Но не каждый вступает во владение тем, что принадлежит ему по праву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наследования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Надо еще суметь овладеть этими ценностями, суметь их освоить.</a:t>
            </a:r>
          </a:p>
          <a:p>
            <a:pPr marL="0" indent="0"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прикоснемся к педагогическим ценностям,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попытаемся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вспомнить опыт наших коллег-педагогов.</a:t>
            </a:r>
          </a:p>
          <a:p>
            <a:pPr marL="0" indent="0"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Предлагаю разделиться на три команды: Снеговик, Гномик, Пингвин.</a:t>
            </a:r>
          </a:p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Задания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дискуссионно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-игровыми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10572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907704" y="3501008"/>
            <a:ext cx="5076056" cy="82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Деловая игра «Вперед, педагоги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2204864"/>
            <a:ext cx="7756525" cy="1054100"/>
          </a:xfrm>
        </p:spPr>
        <p:txBody>
          <a:bodyPr/>
          <a:lstStyle/>
          <a:p>
            <a:r>
              <a:rPr lang="ru-RU" sz="4000" b="1" dirty="0" smtClean="0"/>
              <a:t>Теоретико-практическая часть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470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Задание: составить из треугольников другие геометрические фигуры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4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1-й тайм</a:t>
            </a:r>
            <a:r>
              <a:rPr lang="ru-RU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«Треугольники».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71600" y="342900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72072" y="3645024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44208" y="364495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483768" y="342900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95936" y="342900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62406" y="3645024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13299" y="342900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814074" y="3644950"/>
            <a:ext cx="648072" cy="10801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Задание: в каждой бутылочке находится какое-то вещество - узнать его по запаху и назвать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впервые предложил эти игры?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предполагалось изучать, по мнению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этих игр?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Игра «Узнай по запаху».</a:t>
            </a:r>
            <a:r>
              <a:rPr lang="ru-RU" sz="36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252028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032448" cy="387705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1800" dirty="0"/>
              <a:t>Мария </a:t>
            </a:r>
            <a:r>
              <a:rPr lang="ru-RU" sz="1800" dirty="0" err="1"/>
              <a:t>Монтессори</a:t>
            </a:r>
            <a:r>
              <a:rPr lang="ru-RU" sz="1800" dirty="0"/>
              <a:t> - итальянский врач, психолог, педагог. Всю жизнь работала с детьми и на основе своих наблюдений и исследований разработала уникальный метод воспитания и обучения детей с 3 лет.</a:t>
            </a:r>
            <a:br>
              <a:rPr lang="ru-RU" sz="1800" dirty="0"/>
            </a:br>
            <a:r>
              <a:rPr lang="ru-RU" sz="1800" dirty="0"/>
              <a:t>Девиз педагогики </a:t>
            </a:r>
            <a:r>
              <a:rPr lang="ru-RU" sz="1800" dirty="0" err="1"/>
              <a:t>Монтессори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 «Помоги мне это сделать самому».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21" y="2420888"/>
            <a:ext cx="4242595" cy="31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Задание: положить в ряд цвета, которые вы увидите на матрешке.</a:t>
            </a: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восприятия, формирование представлений о внешних свойствах предметов — это ... культура </a:t>
            </a: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Кто из отечественных педагогов явился продолжателем педагогики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2-й тайм.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3600" i="1" dirty="0"/>
              <a:t>Игра «Раскрась Матрешку</a:t>
            </a:r>
            <a:r>
              <a:rPr lang="ru-RU" sz="3600" i="1" dirty="0" smtClean="0"/>
              <a:t>».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Это игра из копилки Леонида Абрамовича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Венгера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– одного из крупнейших теоретиков в области генетической психологии.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:\ВЕНГЕР Леонид Абрамо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2439725" cy="35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365</TotalTime>
  <Words>625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МУНИЦИПАЛЬНОЕ КАЗЕННОЕ ДОШКОЛЬНОЕ ОБРАЗОВАТЕЛЬНОЕ УЧРЕЖДЕНИЕ ГОРОДА НОВОСИБИРСКА</vt:lpstr>
      <vt:lpstr>Цели:</vt:lpstr>
      <vt:lpstr>Презентация PowerPoint</vt:lpstr>
      <vt:lpstr>Теоретико-практическая часть</vt:lpstr>
      <vt:lpstr>1-й тайм Игра «Треугольники».</vt:lpstr>
      <vt:lpstr>Игра «Узнай по запаху». </vt:lpstr>
      <vt:lpstr>Презентация PowerPoint</vt:lpstr>
      <vt:lpstr>2-й тайм. Игра «Раскрась Матрешку».</vt:lpstr>
      <vt:lpstr>Презентация PowerPoint</vt:lpstr>
      <vt:lpstr>3-й тайм. Игра «Внимание, угадай-ка»:</vt:lpstr>
      <vt:lpstr>    Игра «Точечки»:   </vt:lpstr>
      <vt:lpstr> Игра «Кубики для всех»: </vt:lpstr>
      <vt:lpstr>Презентация PowerPoint</vt:lpstr>
      <vt:lpstr>В какой педагогике ребенок сначала замечает какой-то феномен, затем его наблюдает и описывает, а лишь потом его объясняет воспитатель, учитель?   </vt:lpstr>
      <vt:lpstr>Презентация PowerPoint</vt:lpstr>
      <vt:lpstr>Задание: в канун праздника 8 Марта вам надо                 с детьми изготовить подарки мамам.                    Как вы попросите детей это сделать?</vt:lpstr>
      <vt:lpstr>Презентация PowerPoint</vt:lpstr>
      <vt:lpstr> Игра: «Театр импровизаций» </vt:lpstr>
      <vt:lpstr>                   Задание: все превращаются:              </vt:lpstr>
      <vt:lpstr>- Какая методика предполагает эти игры? </vt:lpstr>
      <vt:lpstr>Задание: дети вышли на прогулку и взяли с собой.    - Что дети взяли с собой на прогулку?  - Что развивают данные игры?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ГОРОДА НОВОСИБИРСКА</dc:title>
  <cp:lastModifiedBy>Ермек</cp:lastModifiedBy>
  <cp:revision>48</cp:revision>
  <dcterms:modified xsi:type="dcterms:W3CDTF">2017-01-27T18:04:53Z</dcterms:modified>
</cp:coreProperties>
</file>