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45D2B-C4D2-46F9-B78A-3744056A079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D5E96-63CE-48A5-9394-76F1B51D8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9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717032"/>
            <a:ext cx="4608512" cy="1512168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коллекции лошадок:</a:t>
            </a:r>
          </a:p>
          <a:p>
            <a:r>
              <a:rPr lang="ru-RU" sz="2000" b="1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Статиевская</a:t>
            </a:r>
            <a:r>
              <a:rPr lang="ru-RU" sz="2000" b="1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Лиза</a:t>
            </a:r>
          </a:p>
          <a:p>
            <a:endParaRPr lang="ru-RU" sz="2000" b="1" dirty="0" smtClean="0">
              <a:ln w="190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Воспитатели: </a:t>
            </a:r>
            <a:r>
              <a:rPr lang="ru-RU" sz="2000" b="1" dirty="0" err="1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Балталаева</a:t>
            </a:r>
            <a:r>
              <a:rPr lang="ru-RU" sz="2000" b="1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А.С.</a:t>
            </a:r>
          </a:p>
          <a:p>
            <a:r>
              <a:rPr lang="ru-RU" sz="2000" b="1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</a:t>
            </a:r>
            <a:endParaRPr lang="ru-RU" sz="2000" b="1" dirty="0">
              <a:ln w="190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24745"/>
            <a:ext cx="7175351" cy="23762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  <a:tabLst>
                <a:tab pos="3948113" algn="l"/>
              </a:tabLst>
            </a:pPr>
            <a:r>
              <a:rPr lang="ru-RU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«Лошадки бывают разные»</a:t>
            </a:r>
            <a:endParaRPr lang="ru-RU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7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298991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effectLst/>
              </a:rPr>
              <a:t>До новых встреч!</a:t>
            </a:r>
            <a:endParaRPr lang="ru-RU" dirty="0">
              <a:effectLst/>
            </a:endParaRPr>
          </a:p>
        </p:txBody>
      </p:sp>
      <p:pic>
        <p:nvPicPr>
          <p:cNvPr id="4" name="Объект 3" descr="F:\IMG_000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42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Мы всегда вместе</a:t>
            </a:r>
            <a:endParaRPr lang="ru-RU" dirty="0">
              <a:effectLst/>
            </a:endParaRPr>
          </a:p>
        </p:txBody>
      </p:sp>
      <p:pic>
        <p:nvPicPr>
          <p:cNvPr id="5" name="Объект 4" descr="F:\IMG_0059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3" t="10302" b="11218"/>
          <a:stretch/>
        </p:blipFill>
        <p:spPr bwMode="auto">
          <a:xfrm>
            <a:off x="1763688" y="1412776"/>
            <a:ext cx="561662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75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/>
              </a:rPr>
              <a:t>Все друг друга понимают… </a:t>
            </a:r>
            <a:endParaRPr lang="ru-RU" sz="3600" dirty="0">
              <a:effectLst/>
            </a:endParaRPr>
          </a:p>
        </p:txBody>
      </p:sp>
      <p:pic>
        <p:nvPicPr>
          <p:cNvPr id="4" name="Объект 3" descr="F:\IMG_0066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6" t="46221" b="25014"/>
          <a:stretch/>
        </p:blipFill>
        <p:spPr bwMode="auto">
          <a:xfrm>
            <a:off x="1547664" y="1916832"/>
            <a:ext cx="583264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27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424935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А здесь мои лошадки любят отдыхать</a:t>
            </a:r>
            <a:endParaRPr lang="ru-RU" dirty="0">
              <a:effectLst/>
            </a:endParaRPr>
          </a:p>
        </p:txBody>
      </p:sp>
      <p:pic>
        <p:nvPicPr>
          <p:cNvPr id="4" name="Объект 3" descr="F:\IMG_004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89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8112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/>
              </a:rPr>
              <a:t>Сегодня музыкальный день</a:t>
            </a:r>
            <a:endParaRPr lang="ru-RU" sz="3600" dirty="0">
              <a:effectLst/>
            </a:endParaRPr>
          </a:p>
        </p:txBody>
      </p:sp>
      <p:pic>
        <p:nvPicPr>
          <p:cNvPr id="4" name="Объект 3" descr="F:\IMG_003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97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65104"/>
            <a:ext cx="7272807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effectLst/>
              </a:rPr>
              <a:t>Катаемся на мотоцикле</a:t>
            </a:r>
            <a:endParaRPr lang="ru-RU" dirty="0">
              <a:effectLst/>
            </a:endParaRPr>
          </a:p>
        </p:txBody>
      </p:sp>
      <p:pic>
        <p:nvPicPr>
          <p:cNvPr id="4" name="Объект 3" descr="F:\IMG_0033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39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65313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Вот так мы живем!</a:t>
            </a:r>
            <a:endParaRPr lang="ru-RU" dirty="0">
              <a:effectLst/>
            </a:endParaRPr>
          </a:p>
        </p:txBody>
      </p:sp>
      <p:pic>
        <p:nvPicPr>
          <p:cNvPr id="4" name="Объект 3" descr="F:\IMG_0025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04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Наша первая выставка</a:t>
            </a:r>
            <a:endParaRPr lang="ru-RU" dirty="0">
              <a:effectLst/>
            </a:endParaRPr>
          </a:p>
        </p:txBody>
      </p:sp>
      <p:pic>
        <p:nvPicPr>
          <p:cNvPr id="4" name="Picture 2" descr="C:\Documents and Settings\UserXP\Мои документы\Мои рисунки\2016-10-08, осень 9\осень 9 00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264696" cy="352839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728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Это было очень интересно!</a:t>
            </a:r>
            <a:endParaRPr lang="ru-RU" dirty="0">
              <a:effectLst/>
            </a:endParaRPr>
          </a:p>
        </p:txBody>
      </p:sp>
      <p:pic>
        <p:nvPicPr>
          <p:cNvPr id="4" name="Объект 3" descr="C:\Documents and Settings\UserXP\Мои документы\Мои рисунки\2016-10-08, осень 9\осень 9 00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9" y="1196752"/>
            <a:ext cx="5621778" cy="3010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1700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55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«Лошадки бывают разные»</vt:lpstr>
      <vt:lpstr>Мы всегда вместе</vt:lpstr>
      <vt:lpstr>Все друг друга понимают… </vt:lpstr>
      <vt:lpstr>А здесь мои лошадки любят отдыхать</vt:lpstr>
      <vt:lpstr>Сегодня музыкальный день</vt:lpstr>
      <vt:lpstr>Катаемся на мотоцикле</vt:lpstr>
      <vt:lpstr>Вот так мы живем!</vt:lpstr>
      <vt:lpstr>Наша первая выставка</vt:lpstr>
      <vt:lpstr>Это было очень интересно!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Лошадки бывают разные</dc:title>
  <cp:lastModifiedBy>Ермек</cp:lastModifiedBy>
  <cp:revision>11</cp:revision>
  <dcterms:modified xsi:type="dcterms:W3CDTF">2017-02-22T15:58:48Z</dcterms:modified>
</cp:coreProperties>
</file>