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6" r:id="rId3"/>
    <p:sldId id="258" r:id="rId4"/>
    <p:sldId id="262" r:id="rId5"/>
    <p:sldId id="263" r:id="rId6"/>
    <p:sldId id="264" r:id="rId7"/>
    <p:sldId id="265" r:id="rId8"/>
    <p:sldId id="257" r:id="rId9"/>
    <p:sldId id="259" r:id="rId10"/>
    <p:sldId id="261" r:id="rId1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B891D5-B264-42AA-9486-441AEFFEE6FF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EB90C8-0B88-40F0-98DB-7BBB0663F6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i038.radikal.ru/0805/ea/b8fa2f1314f3.gi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i038.radikal.ru/0805/ea/b8fa2f1314f3.gi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412776"/>
            <a:ext cx="4176464" cy="424847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1100" b="1" dirty="0" smtClean="0">
                <a:solidFill>
                  <a:srgbClr val="FF0000"/>
                </a:solidFill>
              </a:rPr>
              <a:t>            Рассказ о солдатах</a:t>
            </a:r>
          </a:p>
          <a:p>
            <a:pPr algn="r">
              <a:buNone/>
            </a:pPr>
            <a:r>
              <a:rPr lang="ru-RU" sz="11100" b="1" dirty="0" smtClean="0">
                <a:solidFill>
                  <a:srgbClr val="FF0000"/>
                </a:solidFill>
              </a:rPr>
              <a:t>                                 Великой Отечественной  войны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6400" b="1" dirty="0" smtClean="0"/>
          </a:p>
          <a:p>
            <a:pPr marL="0" algn="r">
              <a:spcBef>
                <a:spcPts val="0"/>
              </a:spcBef>
              <a:buNone/>
            </a:pPr>
            <a:endParaRPr lang="ru-RU" sz="6400" b="1" dirty="0">
              <a:latin typeface="Arial" pitchFamily="34" charset="0"/>
              <a:cs typeface="Arial" pitchFamily="34" charset="0"/>
            </a:endParaRPr>
          </a:p>
          <a:p>
            <a:pPr marL="0" algn="r">
              <a:spcBef>
                <a:spcPts val="0"/>
              </a:spcBef>
              <a:buNone/>
            </a:pPr>
            <a:endParaRPr lang="ru-RU" sz="6400" b="1" dirty="0" smtClean="0">
              <a:latin typeface="Arial" pitchFamily="34" charset="0"/>
              <a:cs typeface="Arial" pitchFamily="34" charset="0"/>
            </a:endParaRPr>
          </a:p>
          <a:p>
            <a:pPr marL="0" algn="r">
              <a:spcBef>
                <a:spcPts val="0"/>
              </a:spcBef>
              <a:buNone/>
            </a:pPr>
            <a:endParaRPr lang="ru-RU" sz="6400" b="1" dirty="0">
              <a:latin typeface="Arial" pitchFamily="34" charset="0"/>
              <a:cs typeface="Arial" pitchFamily="34" charset="0"/>
            </a:endParaRPr>
          </a:p>
          <a:p>
            <a:pPr marL="0" algn="r">
              <a:spcBef>
                <a:spcPts val="0"/>
              </a:spcBef>
              <a:buNone/>
            </a:pPr>
            <a:endParaRPr lang="ru-RU" sz="6400" b="1" dirty="0">
              <a:latin typeface="Arial" pitchFamily="34" charset="0"/>
              <a:cs typeface="Arial" pitchFamily="34" charset="0"/>
            </a:endParaRPr>
          </a:p>
          <a:p>
            <a:pPr marL="0" algn="r">
              <a:spcBef>
                <a:spcPts val="0"/>
              </a:spcBef>
              <a:buNone/>
            </a:pPr>
            <a:endParaRPr lang="ru-RU" sz="6400" b="1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sz="6400" b="1" dirty="0" smtClean="0">
                <a:latin typeface="Arial" pitchFamily="34" charset="0"/>
                <a:cs typeface="Arial" pitchFamily="34" charset="0"/>
              </a:rPr>
              <a:t>Новосибирск 2018</a:t>
            </a:r>
          </a:p>
          <a:p>
            <a:pPr marL="0" algn="r">
              <a:spcBef>
                <a:spcPts val="0"/>
              </a:spcBef>
              <a:buNone/>
            </a:pPr>
            <a:endParaRPr lang="ru-RU" sz="6400" b="1" dirty="0" smtClean="0">
              <a:latin typeface="Arial" pitchFamily="34" charset="0"/>
              <a:cs typeface="Arial" pitchFamily="34" charset="0"/>
            </a:endParaRPr>
          </a:p>
          <a:p>
            <a:pPr marL="0" algn="r">
              <a:spcBef>
                <a:spcPts val="0"/>
              </a:spcBef>
              <a:buNone/>
            </a:pPr>
            <a:endParaRPr lang="ru-RU" sz="5600" dirty="0" smtClean="0"/>
          </a:p>
          <a:p>
            <a:pPr marL="0" algn="r">
              <a:spcBef>
                <a:spcPts val="0"/>
              </a:spcBef>
              <a:buNone/>
            </a:pPr>
            <a:endParaRPr lang="ru-RU" sz="5600" dirty="0" smtClean="0"/>
          </a:p>
          <a:p>
            <a:pPr marL="0" algn="ctr">
              <a:spcBef>
                <a:spcPts val="0"/>
              </a:spcBef>
              <a:buNone/>
            </a:pPr>
            <a:endParaRPr lang="ru-RU" sz="5600" dirty="0" smtClean="0"/>
          </a:p>
        </p:txBody>
      </p:sp>
      <p:pic>
        <p:nvPicPr>
          <p:cNvPr id="1026" name="Picture 2" descr="https://uploadrb.ru/upload/admins/picture/1057/5cac78005854523355b95f51a0863c53fab43b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600400" cy="58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fzona.ru/i/9/9_may_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21537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32657"/>
            <a:ext cx="8458200" cy="7200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помним, мы гордимся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cdn01.ru/files/users/images/7d/24/7d24a527273b66132c5b13391c8347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34971"/>
            <a:ext cx="5688631" cy="47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19256" cy="928694"/>
          </a:xfrm>
        </p:spPr>
        <p:txBody>
          <a:bodyPr/>
          <a:lstStyle/>
          <a:p>
            <a:r>
              <a:rPr lang="ru-RU" dirty="0" smtClean="0"/>
              <a:t>Солдаты войны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285860"/>
            <a:ext cx="4357718" cy="78581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Руденко Терентий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Фокович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Феди Лапшина)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 в Новосибирской области Андреевский район село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Богословка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старшину стрелковой роты  третьего батальона четвертого гвардейского стрелкового полка, наградили орденом «Красной Звезды».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 в  форсировании реки Одер.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Картинка 218 из 23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505200" cy="105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 descr="F:\ДЕД\20160918_152255.jpg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9" r="31637" b="8520"/>
          <a:stretch/>
        </p:blipFill>
        <p:spPr bwMode="auto">
          <a:xfrm>
            <a:off x="611560" y="1412776"/>
            <a:ext cx="3384376" cy="4824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Солдаты войны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668" y="1600200"/>
            <a:ext cx="3399263" cy="47244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Атаманов Виктор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Степанович (прадедушка Матвея Атаманова).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помощником  начальника штаба 45-го отдельного батальона железнодорожно-механизаторской 43-й бригады, имел звание старшего лейтенанта. Воевал на Калининском,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Ленинградском, Прибалтийском, Карельском и Украинском фронтах. Войну закончил в Польше, которую наша армия освобождала от фашистов.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II степени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6633"/>
            <a:ext cx="3480448" cy="11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Солдаты войны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4376" y="1600200"/>
            <a:ext cx="4011847" cy="47244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Статиевский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Карпович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Лизы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Статиевской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родился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Алтайском крае,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Завьяловского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село Глубокое  22.10. 1926 года.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составе Дальневосточного фронта в Курильской десантной операции против японских войск.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Демобилизован в 1950.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Орден Отечественной войны  второй степени.</a:t>
            </a:r>
          </a:p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"/>
            <a:ext cx="3264424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Солдаты войны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726" y="1600200"/>
            <a:ext cx="3324234" cy="47244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405956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 Михаил Федотович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Вероники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Кондалевой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октября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1923г. 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войну. Был командиром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миномётного взвода 9 роты 405 стрелкового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258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дивизии.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связи и артиллерийской разведки.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трижды кавалером боевой медали «За отвагу». Участвовал в боях в районе городов Новгород, Псков,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60649"/>
            <a:ext cx="37444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88640"/>
            <a:ext cx="3131840" cy="866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Солдаты </a:t>
            </a:r>
            <a:r>
              <a:rPr lang="ru-RU" dirty="0"/>
              <a:t>войны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5367" y="1600200"/>
            <a:ext cx="3769866" cy="47244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Стариков Василий Андреевич (прадедушка Никиты Макаренко).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на Сталинградском фронте. Окончил войну в звании майора.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служил  в вооруженных силах в Румынии.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/>
          <a:lstStyle/>
          <a:p>
            <a:r>
              <a:rPr lang="ru-RU" dirty="0" smtClean="0"/>
              <a:t>Солдаты войны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2" y="1214422"/>
            <a:ext cx="4429156" cy="642942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Пономарёв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Сергеевич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Алеши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Алопа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 – с 1941 по 1945 годы, был стрелком, бронебойщиком и гранатометчиком. Закончил войну командиром отделения в звании сержанта.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трудовую доблесть;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Ленина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 в Великой Отечественной войне»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«Великой Отечественной войны 2 степени»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медали.</a:t>
            </a:r>
          </a:p>
          <a:p>
            <a:pPr algn="just"/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Картинка 218 из 23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34539"/>
            <a:ext cx="3505200" cy="105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2" y="1520385"/>
            <a:ext cx="3518878" cy="5258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00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полей сражений не пришли солдаты,</a:t>
            </a:r>
            <a:b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Их не убила в памяти война!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2" y="1700372"/>
            <a:ext cx="7551736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232</TotalTime>
  <Words>348</Words>
  <Application>Microsoft Office PowerPoint</Application>
  <PresentationFormat>Экран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Мы помним, мы гордимся</vt:lpstr>
      <vt:lpstr>Солдаты войны</vt:lpstr>
      <vt:lpstr>Солдаты войны</vt:lpstr>
      <vt:lpstr>Солдаты войны</vt:lpstr>
      <vt:lpstr>Солдаты войны</vt:lpstr>
      <vt:lpstr>Солдаты войны</vt:lpstr>
      <vt:lpstr>Солдаты войны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Ermek</cp:lastModifiedBy>
  <cp:revision>39</cp:revision>
  <dcterms:created xsi:type="dcterms:W3CDTF">2009-12-27T20:05:14Z</dcterms:created>
  <dcterms:modified xsi:type="dcterms:W3CDTF">2018-05-14T15:13:32Z</dcterms:modified>
</cp:coreProperties>
</file>